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B3C2-B930-49A1-B819-D7DECE14EAF2}" type="datetimeFigureOut">
              <a:rPr lang="pt-BR" smtClean="0"/>
              <a:pPr/>
              <a:t>15/02/2022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5A13-41E2-4C4C-AF76-85A412643D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71472" y="-1000156"/>
            <a:ext cx="8101042" cy="5572163"/>
          </a:xfrm>
        </p:spPr>
        <p:txBody>
          <a:bodyPr/>
          <a:lstStyle/>
          <a:p>
            <a:r>
              <a:rPr lang="pt-BR" b="1" dirty="0"/>
              <a:t>AÇÕES DESENVOLVIDAS PELA SECRETEARIA MUNICIPAL DA AGRICULTURA DE GRANDES RIOS  NO ANO 2021</a:t>
            </a:r>
          </a:p>
        </p:txBody>
      </p:sp>
      <p:pic>
        <p:nvPicPr>
          <p:cNvPr id="1026" name="Picture 2" descr="Geografia – Setor Primário – Agricultura, Pecuária e Extrativismo – Conexão  Escola S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075" y="3068960"/>
            <a:ext cx="5357850" cy="332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ASSOCIAÇÃO ADOLFO PINTO  (POSTINHO)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761" y="1700808"/>
            <a:ext cx="8229600" cy="48825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Implantação de um Grupo de Bairro para regularização de poço artesiano;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Reuniões Técnicas;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Reuniões para implantação do poço artesiano;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Reunião para definirmos direcionamento de um recurso no valor de R$100.000,00: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 Decisão: </a:t>
            </a:r>
            <a:r>
              <a:rPr lang="pt-BR" sz="2800" dirty="0"/>
              <a:t>entrega de um caminhão ¾.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394" y="428604"/>
            <a:ext cx="3834508" cy="2568348"/>
          </a:xfrm>
        </p:spPr>
        <p:txBody>
          <a:bodyPr>
            <a:normAutofit/>
          </a:bodyPr>
          <a:lstStyle/>
          <a:p>
            <a:r>
              <a:rPr lang="pt-BR" b="1" dirty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 descr="IMG_20210816_094550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01008"/>
            <a:ext cx="4128459" cy="3096345"/>
          </a:xfr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5" name="Imagem 4" descr="IMG_20210816_100206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8282" y="332655"/>
            <a:ext cx="4408324" cy="3096345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214281" y="260647"/>
            <a:ext cx="4128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/>
          </a:p>
          <a:p>
            <a:pPr algn="ctr"/>
            <a:r>
              <a:rPr lang="pt-BR" sz="4000" b="1" dirty="0"/>
              <a:t>REUNIÃO DA DEFINIÇÃO DO RECURSO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CFF9EE1-9ABC-42C2-9E99-40E3959072E3}"/>
              </a:ext>
            </a:extLst>
          </p:cNvPr>
          <p:cNvSpPr txBox="1"/>
          <p:nvPr/>
        </p:nvSpPr>
        <p:spPr>
          <a:xfrm>
            <a:off x="4554129" y="3933056"/>
            <a:ext cx="4408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/>
              <a:t>Decisão: liberação de um caminhão ¾, este que está em fase de regularização de documento para entrega.</a:t>
            </a: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211019-WA01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3295078" cy="5143512"/>
          </a:xfrm>
        </p:spPr>
      </p:pic>
      <p:pic>
        <p:nvPicPr>
          <p:cNvPr id="5" name="Imagem 4" descr="WhatsApp Image 2021-10-01 at 14.33.57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5857884" cy="3571900"/>
          </a:xfrm>
          <a:prstGeom prst="rect">
            <a:avLst/>
          </a:prstGeom>
        </p:spPr>
      </p:pic>
      <p:pic>
        <p:nvPicPr>
          <p:cNvPr id="6" name="Imagem 5" descr="WhatsApp Image 2021-10-01 at 14.33.5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571876"/>
            <a:ext cx="5857884" cy="32861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328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IMPLANTAÇÃO DE PADRÃO E ESCAVAÇÃO PARA O ENCANAMENTO DO POÇO ARTESIANO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ASSOCIAÇÃO ACAFÉ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Reuniões para definirmos nova diretoria;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Reuniões sobre suas prestações de serviços.</a:t>
            </a:r>
          </a:p>
        </p:txBody>
      </p:sp>
      <p:pic>
        <p:nvPicPr>
          <p:cNvPr id="4" name="Imagem 3" descr="IMG_20210930_153405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38"/>
            <a:ext cx="4667283" cy="3500462"/>
          </a:xfrm>
          <a:prstGeom prst="rect">
            <a:avLst/>
          </a:prstGeom>
        </p:spPr>
      </p:pic>
      <p:pic>
        <p:nvPicPr>
          <p:cNvPr id="5" name="Imagem 4" descr="IMG-20211030-WA0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3357562"/>
            <a:ext cx="4500562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ENTREGA DE EQUIPAMENTOS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0310" y="5728891"/>
            <a:ext cx="5434073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ENSILADEIRA DE ÁREA TOTAL </a:t>
            </a:r>
          </a:p>
        </p:txBody>
      </p:sp>
      <p:pic>
        <p:nvPicPr>
          <p:cNvPr id="4" name="Imagem 3" descr="IMG-20211201-WA0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16" y="1656925"/>
            <a:ext cx="542476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44" y="6126939"/>
            <a:ext cx="6286511" cy="480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CARRETA BASCULANTE </a:t>
            </a:r>
          </a:p>
        </p:txBody>
      </p:sp>
      <p:pic>
        <p:nvPicPr>
          <p:cNvPr id="4" name="Imagem 3" descr="IMG_20210816_102404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44" y="1390994"/>
            <a:ext cx="6286511" cy="471488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391A97F-CFEC-458A-A546-09BB7384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ENTREGA DE EQUIPAMENTOS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2932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REUNIÃO DO CMDRS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(Conselho Municipal de Desenvolvimento Rural Sustentável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878" y="2204864"/>
            <a:ext cx="8412594" cy="43204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Reunião feita em parceria com a secretaria de Meio Ambiente;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Proposto a junção do Conselho do Meio Ambiente ao CMDR;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Proposta aceita pelo conselho ficando formalizado como CMDRSMA (Conselho Municipal de Desenvolvimento Rural Sustentável e Meio Ambiente).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21-06-29 at 08.54.3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71786"/>
            <a:ext cx="4643438" cy="3786214"/>
          </a:xfrm>
        </p:spPr>
      </p:pic>
      <p:pic>
        <p:nvPicPr>
          <p:cNvPr id="5" name="Imagem 4" descr="WhatsApp Image 2021-06-29 at 08.50.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0"/>
            <a:ext cx="4476750" cy="3357562"/>
          </a:xfrm>
          <a:prstGeom prst="rect">
            <a:avLst/>
          </a:prstGeom>
        </p:spPr>
      </p:pic>
      <p:pic>
        <p:nvPicPr>
          <p:cNvPr id="7" name="Imagem 6" descr="WhatsApp Image 2021-06-29 at 08.50.56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096" y="3357562"/>
            <a:ext cx="4533904" cy="3500438"/>
          </a:xfrm>
          <a:prstGeom prst="rect">
            <a:avLst/>
          </a:prstGeom>
        </p:spPr>
      </p:pic>
      <p:pic>
        <p:nvPicPr>
          <p:cNvPr id="8" name="Imagem 7" descr="WhatsApp Image 2021-06-29 at 08.50.56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643438" cy="31325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REUNIÃO SOBRE A IMPLANTAÇÃO DA CORTINA VERDE </a:t>
            </a:r>
          </a:p>
        </p:txBody>
      </p:sp>
      <p:pic>
        <p:nvPicPr>
          <p:cNvPr id="4" name="Imagem 3" descr="IMG-20220207-WA0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14620"/>
            <a:ext cx="4286247" cy="4143380"/>
          </a:xfrm>
          <a:prstGeom prst="rect">
            <a:avLst/>
          </a:prstGeom>
        </p:spPr>
      </p:pic>
      <p:pic>
        <p:nvPicPr>
          <p:cNvPr id="5" name="Imagem 4" descr="IMG-20220207-WA0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045" y="2714620"/>
            <a:ext cx="4867955" cy="414337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7200" y="135729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dirty="0"/>
              <a:t>Audiência publica organizada em parceria com Secretaria de Meio Ambiente.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VIVEIRO MUNICIPAL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516" y="1417638"/>
            <a:ext cx="825628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/>
              <a:t>Implantação de 4 mil mudas de maracujá:</a:t>
            </a:r>
          </a:p>
          <a:p>
            <a:pPr lvl="1">
              <a:spcBef>
                <a:spcPts val="0"/>
              </a:spcBef>
            </a:pPr>
            <a:r>
              <a:rPr lang="pt-BR" sz="2800" dirty="0"/>
              <a:t>Mais de 30 produtores atendidos 3300 mudas entregues.</a:t>
            </a:r>
          </a:p>
          <a:p>
            <a:pPr lvl="1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IMG_20210928_15215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9244" y="2564904"/>
            <a:ext cx="5454756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APOIO ÀS ASSOCIAÇÕES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ASSOCIAÇÃO DOS PRODUTORES RURAL: FLÓRIDA DO IVAÍ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ASSOCIAÇÃO DE HORTIFRUTI GRANJEIRO: SEMEANDO PARA FUTURO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ASSOCIAÇÃO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/>
              <a:t>ALDOFO PINTO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ASSOCIAÇÃO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/>
              <a:t>ACAFÉ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_20210928_152127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428736"/>
            <a:ext cx="3571868" cy="43577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3654" y="2276872"/>
            <a:ext cx="2107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Implantação de 80 à 100 mil mudas de café; </a:t>
            </a:r>
          </a:p>
        </p:txBody>
      </p:sp>
      <p:pic>
        <p:nvPicPr>
          <p:cNvPr id="6" name="Imagem 5" descr="IMG-20220208-WA0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428736"/>
            <a:ext cx="3357586" cy="435769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748D06F-6CD0-4D1A-B5D4-EEEDBC8D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VIVEIRO MUNICIPAL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="" xmlns:a16="http://schemas.microsoft.com/office/drawing/2014/main" id="{9ADBA930-AF43-4DDF-BF89-09A44A64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891262"/>
            <a:ext cx="8568952" cy="5620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/>
              <a:t>Mais de 115 produtores atendidos  entorno de 90 mil mudas entregues.</a:t>
            </a:r>
          </a:p>
          <a:p>
            <a:pPr>
              <a:spcBef>
                <a:spcPts val="0"/>
              </a:spcBef>
            </a:pPr>
            <a:endParaRPr lang="pt-B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3513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Reforma do Galpão de Plantio. </a:t>
            </a:r>
          </a:p>
        </p:txBody>
      </p:sp>
      <p:pic>
        <p:nvPicPr>
          <p:cNvPr id="4" name="Espaço Reservado para Conteúdo 3" descr="WhatsApp Image 2021-11-17 at 09.23.2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14686"/>
            <a:ext cx="4462476" cy="3346857"/>
          </a:xfrm>
        </p:spPr>
      </p:pic>
      <p:pic>
        <p:nvPicPr>
          <p:cNvPr id="5" name="Imagem 4" descr="IMG-20211125-WA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19" y="3214686"/>
            <a:ext cx="4476781" cy="335758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8596" y="250030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Antes</a:t>
            </a:r>
            <a:r>
              <a:rPr lang="pt-BR" dirty="0"/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00760" y="257174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Depois</a:t>
            </a:r>
            <a:r>
              <a:rPr lang="pt-BR" dirty="0"/>
              <a:t>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49A779F-A234-4886-8D89-41718EAB87A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/>
              <a:t>VIVEIRO MUNICIPAL </a:t>
            </a:r>
            <a:endParaRPr lang="pt-B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PROJETOS </a:t>
            </a:r>
          </a:p>
        </p:txBody>
      </p:sp>
      <p:pic>
        <p:nvPicPr>
          <p:cNvPr id="4" name="Espaço Reservado para Conteúdo 3" descr="IMG-20210712-WA0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428868"/>
            <a:ext cx="5857884" cy="4429132"/>
          </a:xfrm>
        </p:spPr>
      </p:pic>
      <p:sp>
        <p:nvSpPr>
          <p:cNvPr id="5" name="CaixaDeTexto 4"/>
          <p:cNvSpPr txBox="1"/>
          <p:nvPr/>
        </p:nvSpPr>
        <p:spPr>
          <a:xfrm>
            <a:off x="0" y="1357298"/>
            <a:ext cx="3286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Projeto de Horta Comunitária  elaborado juntamente com a equipe do Lar São Vicente de Paula;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9590"/>
            <a:ext cx="8229600" cy="1429330"/>
          </a:xfrm>
        </p:spPr>
        <p:txBody>
          <a:bodyPr/>
          <a:lstStyle/>
          <a:p>
            <a:pPr algn="just"/>
            <a:r>
              <a:rPr lang="pt-BR" dirty="0"/>
              <a:t> Aquisição de veículos, implementos agrícolas  e calcário; </a:t>
            </a:r>
          </a:p>
        </p:txBody>
      </p:sp>
      <p:pic>
        <p:nvPicPr>
          <p:cNvPr id="5" name="Imagem 4" descr="WhatsApp Image 2022-02-08 at 10.39.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390744"/>
            <a:ext cx="5572164" cy="419261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318F853-D034-4FDF-8A5A-CE5BE532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PROJETOS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PROJETO MULHERES DO CAFÉ DO VALE DO IVAÍ </a:t>
            </a:r>
          </a:p>
        </p:txBody>
      </p:sp>
      <p:pic>
        <p:nvPicPr>
          <p:cNvPr id="4" name="Espaço Reservado para Conteúdo 3" descr="IMG-20210415-WA0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214554"/>
            <a:ext cx="5715008" cy="4594230"/>
          </a:xfrm>
        </p:spPr>
      </p:pic>
      <p:sp>
        <p:nvSpPr>
          <p:cNvPr id="6" name="CaixaDeTexto 5"/>
          <p:cNvSpPr txBox="1"/>
          <p:nvPr/>
        </p:nvSpPr>
        <p:spPr>
          <a:xfrm>
            <a:off x="2846" y="1844824"/>
            <a:ext cx="34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Projeto realizado em parceria com o IDR-PR que visa incentivar a mulher do campo a produzir café especial.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99"/>
            <a:ext cx="8095342" cy="1270925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/>
              <a:t>Visita Técnica ao Centro de Qualidades do Café do Paraná. </a:t>
            </a:r>
          </a:p>
          <a:p>
            <a:pPr>
              <a:buNone/>
            </a:pPr>
            <a:r>
              <a:rPr lang="pt-BR" sz="2400" dirty="0"/>
              <a:t> </a:t>
            </a:r>
          </a:p>
        </p:txBody>
      </p:sp>
      <p:pic>
        <p:nvPicPr>
          <p:cNvPr id="5" name="Imagem 4" descr="IMG-20220208-WA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99724"/>
            <a:ext cx="4412589" cy="376767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m 5" descr="IMG-20220208-WA0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8" y="2899724"/>
            <a:ext cx="3354762" cy="368363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D479BA5-ED03-49D3-8248-D839C278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PROJETO MULHERES DO CAFÉ DO VALE DO IVAÍ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386" y="1556792"/>
            <a:ext cx="8253413" cy="3949899"/>
          </a:xfrm>
        </p:spPr>
        <p:txBody>
          <a:bodyPr>
            <a:normAutofit/>
          </a:bodyPr>
          <a:lstStyle/>
          <a:p>
            <a:r>
              <a:rPr lang="pt-BR" sz="2400" dirty="0"/>
              <a:t>Visita às cafeterias de comercialização do café especial. </a:t>
            </a:r>
          </a:p>
        </p:txBody>
      </p:sp>
      <p:pic>
        <p:nvPicPr>
          <p:cNvPr id="4" name="Imagem 3" descr="IMG-20220208-WA0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5" y="2132145"/>
            <a:ext cx="6096043" cy="457203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9A0A081-A272-4EE7-8C6D-867ECAB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PROJETO MULHERES DO CAFÉ DO VALE DO IVAÍ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LEVANTAMENTO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Levantamento dos produtores de Leite que tem interesse no programa de inseminação artificial</a:t>
            </a:r>
          </a:p>
          <a:p>
            <a:r>
              <a:rPr lang="pt-BR" dirty="0" smtClean="0"/>
              <a:t>Foram visitados  78 produtores de leite que tem grande interesse neste programa que esta aguardando compra dos equipamentos, programa que visa o melhoramento genético do rebanho e aumento da produção leiteira 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PROGRAMA TERRA BRASIL </a:t>
            </a:r>
            <a:endParaRPr lang="pt-BR" b="1" dirty="0"/>
          </a:p>
        </p:txBody>
      </p:sp>
      <p:pic>
        <p:nvPicPr>
          <p:cNvPr id="4" name="Espaço Reservado para Conteúdo 3" descr="LOGO-TERRA-B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003" y="1142984"/>
            <a:ext cx="3446997" cy="2883987"/>
          </a:xfrm>
        </p:spPr>
      </p:pic>
      <p:sp>
        <p:nvSpPr>
          <p:cNvPr id="5" name="CaixaDeTexto 4"/>
          <p:cNvSpPr txBox="1"/>
          <p:nvPr/>
        </p:nvSpPr>
        <p:spPr>
          <a:xfrm>
            <a:off x="428596" y="1142984"/>
            <a:ext cx="5286380" cy="571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Promovemos uma reunião com  produtores interessados a este programa a onde tivemos a presença do Representante da FETAEP que esclareceu as duvidas e normas do programa 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Em parceria com escritório de planejamento já estamos com um projeto piloto em nosso município  </a:t>
            </a:r>
            <a:endParaRPr lang="pt-BR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DDD0F7-FAB7-4093-A415-3D764448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>
            <a:noAutofit/>
          </a:bodyPr>
          <a:lstStyle/>
          <a:p>
            <a:r>
              <a:rPr lang="pt-BR" sz="9600" b="1" dirty="0"/>
              <a:t>OBRIGADO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A1ACF34-9A03-41DD-97BD-1FC7793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053" y="4509120"/>
            <a:ext cx="5770984" cy="165618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600" b="0" i="0" dirty="0">
                <a:solidFill>
                  <a:srgbClr val="212529"/>
                </a:solidFill>
                <a:effectLst/>
                <a:latin typeface="+mj-lt"/>
              </a:rPr>
              <a:t>Rafael </a:t>
            </a:r>
            <a:r>
              <a:rPr lang="pt-BR" sz="2600" b="0" i="0" dirty="0" err="1">
                <a:solidFill>
                  <a:srgbClr val="212529"/>
                </a:solidFill>
                <a:effectLst/>
                <a:latin typeface="+mj-lt"/>
              </a:rPr>
              <a:t>Diones</a:t>
            </a:r>
            <a:r>
              <a:rPr lang="pt-BR" sz="2600" b="0" i="0" dirty="0">
                <a:solidFill>
                  <a:srgbClr val="212529"/>
                </a:solidFill>
                <a:effectLst/>
                <a:latin typeface="+mj-lt"/>
              </a:rPr>
              <a:t> Ferreira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600" b="0" i="0" dirty="0">
                <a:solidFill>
                  <a:srgbClr val="212529"/>
                </a:solidFill>
                <a:effectLst/>
                <a:latin typeface="+mj-lt"/>
              </a:rPr>
              <a:t>Secretário Municipal da Agricultura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600" dirty="0">
                <a:solidFill>
                  <a:srgbClr val="212529"/>
                </a:solidFill>
                <a:latin typeface="+mj-lt"/>
              </a:rPr>
              <a:t>Contatos:</a:t>
            </a:r>
            <a:r>
              <a:rPr lang="pt-BR" sz="2600" b="0" i="0" dirty="0">
                <a:solidFill>
                  <a:srgbClr val="212529"/>
                </a:solidFill>
                <a:effectLst/>
                <a:latin typeface="+mj-lt"/>
              </a:rPr>
              <a:t> (43) 3474-1321 (43) 99868 8147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600" i="0" dirty="0">
                <a:solidFill>
                  <a:srgbClr val="212529"/>
                </a:solidFill>
                <a:effectLst/>
                <a:latin typeface="+mj-lt"/>
              </a:rPr>
              <a:t>E-mail: </a:t>
            </a:r>
            <a:r>
              <a:rPr lang="pt-BR" sz="2600" b="0" i="0" dirty="0">
                <a:solidFill>
                  <a:srgbClr val="212529"/>
                </a:solidFill>
                <a:effectLst/>
                <a:latin typeface="+mj-lt"/>
              </a:rPr>
              <a:t>sec.agricultura@grandesrios.pr.gov.br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9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_20211006_193233194.jpg">
            <a:extLst>
              <a:ext uri="{FF2B5EF4-FFF2-40B4-BE49-F238E27FC236}">
                <a16:creationId xmlns="" xmlns:a16="http://schemas.microsoft.com/office/drawing/2014/main" id="{43693C70-3770-4169-BE7F-DCAB4636E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10" y="-8280"/>
            <a:ext cx="9155036" cy="6866279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944216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ASSOCIAÇÃO DOS PRODUTORES RURAIS: FLÓRIDA DO IVAÍ </a:t>
            </a:r>
            <a:br>
              <a:rPr lang="pt-BR" b="1" dirty="0"/>
            </a:br>
            <a:r>
              <a:rPr lang="pt-BR" b="1" dirty="0"/>
              <a:t>(Flórida do Ivaí)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04864"/>
            <a:ext cx="8229600" cy="4392488"/>
          </a:xfrm>
          <a:solidFill>
            <a:schemeClr val="bg2">
              <a:alpha val="57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Apoio à criação e abertura desta associação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Auxílio aos produtores na parte burocrática (ata de abertura, criação do estatuto, etc..)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Entrega de um trator TL 5.100 New </a:t>
            </a:r>
            <a:r>
              <a:rPr lang="pt-BR" dirty="0" err="1"/>
              <a:t>Holland</a:t>
            </a:r>
            <a:endParaRPr lang="pt-BR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Carreta de madeira 2 Rodas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/>
              <a:t>Explanados para construção de estufas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_20210930_10135073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8605"/>
          <a:stretch/>
        </p:blipFill>
        <p:spPr>
          <a:xfrm>
            <a:off x="683568" y="1365278"/>
            <a:ext cx="3714776" cy="2807495"/>
          </a:xfrm>
          <a:ln w="3175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79512" y="285729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TRATOR ATENDE PRODUTORES ASSOCIADOS E NÃO ASSOCIADOS  </a:t>
            </a:r>
          </a:p>
        </p:txBody>
      </p:sp>
      <p:pic>
        <p:nvPicPr>
          <p:cNvPr id="6" name="Imagem 5" descr="IMG-20220125-WA0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91" y="1365278"/>
            <a:ext cx="3403209" cy="2807495"/>
          </a:xfrm>
          <a:prstGeom prst="rect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Imagem 6" descr="IMG_20211006_193233194.jpg"/>
          <p:cNvPicPr>
            <a:picLocks noChangeAspect="1"/>
          </p:cNvPicPr>
          <p:nvPr/>
        </p:nvPicPr>
        <p:blipFill rotWithShape="1">
          <a:blip r:embed="rId4" cstate="print"/>
          <a:srcRect b="36026"/>
          <a:stretch/>
        </p:blipFill>
        <p:spPr>
          <a:xfrm>
            <a:off x="1938335" y="4382120"/>
            <a:ext cx="4865913" cy="2334673"/>
          </a:xfrm>
          <a:prstGeom prst="rect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Autofit/>
          </a:bodyPr>
          <a:lstStyle/>
          <a:p>
            <a:r>
              <a:rPr lang="pt-BR" sz="3600" b="1" dirty="0"/>
              <a:t>ASSOCIAÇÃO DE HORTIFRUTIGRANJEIROS:</a:t>
            </a:r>
            <a:br>
              <a:rPr lang="pt-BR" sz="3600" b="1" dirty="0"/>
            </a:br>
            <a:r>
              <a:rPr lang="pt-BR" sz="3600" b="1" dirty="0"/>
              <a:t> SEMEANDO PARA FUTURO </a:t>
            </a:r>
            <a:br>
              <a:rPr lang="pt-BR" sz="3600" b="1" dirty="0"/>
            </a:br>
            <a:r>
              <a:rPr lang="pt-BR" sz="3600" b="1" dirty="0"/>
              <a:t>(Ribeirão Bonito)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00240"/>
            <a:ext cx="8286808" cy="458312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Elaboramos um projeto para concorrer a Linha de Crédito Coopera (Governo Estadual)  para  aquisição de vários equipamentos no valor de R$250.000,00 a fim de auxiliar nas culturas do morango e hortifrutis;</a:t>
            </a:r>
          </a:p>
          <a:p>
            <a:pPr algn="just"/>
            <a:r>
              <a:rPr lang="pt-BR" dirty="0"/>
              <a:t>Adquirimos por emenda parlamentar um caminhão ¾ (0 km) que já esta em processo licitatório;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1988840"/>
            <a:ext cx="5770984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/>
              <a:t>Visitamos uma cooperativa em Candido Abreu (COOPERCANDI)  em busca de novas ideais e conhecimento; </a:t>
            </a:r>
          </a:p>
          <a:p>
            <a:pPr>
              <a:spcBef>
                <a:spcPts val="0"/>
              </a:spcBef>
            </a:pPr>
            <a:endParaRPr lang="pt-BR" dirty="0"/>
          </a:p>
          <a:p>
            <a:pPr>
              <a:spcBef>
                <a:spcPts val="0"/>
              </a:spcBef>
            </a:pPr>
            <a:r>
              <a:rPr lang="pt-BR" dirty="0"/>
              <a:t>Foram feitas reuniões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para avaliar a necessidade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da associação em relação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aos equipamentos. </a:t>
            </a:r>
          </a:p>
        </p:txBody>
      </p:sp>
      <p:pic>
        <p:nvPicPr>
          <p:cNvPr id="4" name="Imagem 3" descr="WhatsApp Image 2021-10-01 at 14.35.29.jpeg"/>
          <p:cNvPicPr>
            <a:picLocks noChangeAspect="1"/>
          </p:cNvPicPr>
          <p:nvPr/>
        </p:nvPicPr>
        <p:blipFill rotWithShape="1">
          <a:blip r:embed="rId2"/>
          <a:srcRect t="18921"/>
          <a:stretch/>
        </p:blipFill>
        <p:spPr>
          <a:xfrm>
            <a:off x="5029039" y="4077072"/>
            <a:ext cx="3866334" cy="2592236"/>
          </a:xfrm>
          <a:prstGeom prst="rect">
            <a:avLst/>
          </a:prstGeom>
        </p:spPr>
      </p:pic>
      <p:pic>
        <p:nvPicPr>
          <p:cNvPr id="5" name="Imagem 4" descr="WhatsApp Image 2021-10-01 at 14.35.29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5274" y="1468513"/>
            <a:ext cx="2510099" cy="249062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6F74FD0-CE2F-4770-ACC6-2A546D64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58204" cy="1725602"/>
          </a:xfrm>
        </p:spPr>
        <p:txBody>
          <a:bodyPr>
            <a:noAutofit/>
          </a:bodyPr>
          <a:lstStyle/>
          <a:p>
            <a:r>
              <a:rPr lang="pt-BR" sz="3600" b="1" dirty="0"/>
              <a:t>ASSOCIAÇÃO DE HORTIFRUTIGRANJEIROS:</a:t>
            </a:r>
            <a:br>
              <a:rPr lang="pt-BR" sz="3600" b="1" dirty="0"/>
            </a:br>
            <a:r>
              <a:rPr lang="pt-BR" sz="3600" b="1" dirty="0"/>
              <a:t> SEMEANDO PARA FUTURO </a:t>
            </a:r>
            <a:br>
              <a:rPr lang="pt-BR" sz="3600" b="1" dirty="0"/>
            </a:br>
            <a:r>
              <a:rPr lang="pt-BR" sz="3600" b="1" dirty="0"/>
              <a:t>(Ribeirão Bonito)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210712-WA0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04" y="1988840"/>
            <a:ext cx="8539392" cy="4361257"/>
          </a:xfrm>
        </p:spPr>
      </p:pic>
      <p:sp>
        <p:nvSpPr>
          <p:cNvPr id="6" name="CaixaDeTexto 5"/>
          <p:cNvSpPr txBox="1"/>
          <p:nvPr/>
        </p:nvSpPr>
        <p:spPr>
          <a:xfrm>
            <a:off x="457200" y="357167"/>
            <a:ext cx="8539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ENTREGA DO PROJETO COOPERA A REGIONAL DA SEAB- IVAIPORÃ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EQUIPAMENTOS ENTREGUES </a:t>
            </a:r>
          </a:p>
        </p:txBody>
      </p:sp>
      <p:pic>
        <p:nvPicPr>
          <p:cNvPr id="8" name="Espaço Reservado para Conteúdo 7" descr="WhatsApp Image 2021-08-05 at 10.51.2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04" y="1737877"/>
            <a:ext cx="7968991" cy="3681178"/>
          </a:xfrm>
        </p:spPr>
      </p:pic>
      <p:sp>
        <p:nvSpPr>
          <p:cNvPr id="9" name="CaixaDeTexto 8"/>
          <p:cNvSpPr txBox="1"/>
          <p:nvPr/>
        </p:nvSpPr>
        <p:spPr>
          <a:xfrm>
            <a:off x="1151619" y="550846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PULVERIZADOR DE 400 LT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211201-WA0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354" y="1578207"/>
            <a:ext cx="6286544" cy="4356752"/>
          </a:xfrm>
        </p:spPr>
      </p:pic>
      <p:sp>
        <p:nvSpPr>
          <p:cNvPr id="5" name="CaixaDeTexto 4"/>
          <p:cNvSpPr txBox="1"/>
          <p:nvPr/>
        </p:nvSpPr>
        <p:spPr>
          <a:xfrm>
            <a:off x="1491354" y="595324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DISTRIBUIDOR DE FERTILIZANTES E SEMENTES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998C07D4-645B-4A50-85C2-F48B5597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/>
              <a:t>EQUIPAMENTOS ENTREGUES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625</Words>
  <Application>Microsoft Office PowerPoint</Application>
  <PresentationFormat>Apresentação na tela (4:3)</PresentationFormat>
  <Paragraphs>84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Tema do Office</vt:lpstr>
      <vt:lpstr>AÇÕES DESENVOLVIDAS PELA SECRETEARIA MUNICIPAL DA AGRICULTURA DE GRANDES RIOS  NO ANO 2021</vt:lpstr>
      <vt:lpstr>APOIO ÀS ASSOCIAÇÕES </vt:lpstr>
      <vt:lpstr>ASSOCIAÇÃO DOS PRODUTORES RURAIS: FLÓRIDA DO IVAÍ  (Flórida do Ivaí)</vt:lpstr>
      <vt:lpstr>Apresentação do PowerPoint</vt:lpstr>
      <vt:lpstr>ASSOCIAÇÃO DE HORTIFRUTIGRANJEIROS:  SEMEANDO PARA FUTURO  (Ribeirão Bonito) </vt:lpstr>
      <vt:lpstr>ASSOCIAÇÃO DE HORTIFRUTIGRANJEIROS:  SEMEANDO PARA FUTURO  (Ribeirão Bonito) </vt:lpstr>
      <vt:lpstr>Apresentação do PowerPoint</vt:lpstr>
      <vt:lpstr>EQUIPAMENTOS ENTREGUES </vt:lpstr>
      <vt:lpstr>EQUIPAMENTOS ENTREGUES </vt:lpstr>
      <vt:lpstr>ASSOCIAÇÃO ADOLFO PINTO  (POSTINHO)</vt:lpstr>
      <vt:lpstr>  </vt:lpstr>
      <vt:lpstr>Apresentação do PowerPoint</vt:lpstr>
      <vt:lpstr>ASSOCIAÇÃO ACAFÉ </vt:lpstr>
      <vt:lpstr>ENTREGA DE EQUIPAMENTOS </vt:lpstr>
      <vt:lpstr>ENTREGA DE EQUIPAMENTOS </vt:lpstr>
      <vt:lpstr>REUNIÃO DO CMDRS (Conselho Municipal de Desenvolvimento Rural Sustentável)</vt:lpstr>
      <vt:lpstr>Apresentação do PowerPoint</vt:lpstr>
      <vt:lpstr>REUNIÃO SOBRE A IMPLANTAÇÃO DA CORTINA VERDE </vt:lpstr>
      <vt:lpstr>VIVEIRO MUNICIPAL </vt:lpstr>
      <vt:lpstr>VIVEIRO MUNICIPAL </vt:lpstr>
      <vt:lpstr>Reforma do Galpão de Plantio. </vt:lpstr>
      <vt:lpstr>PROJETOS </vt:lpstr>
      <vt:lpstr>PROJETOS </vt:lpstr>
      <vt:lpstr>PROJETO MULHERES DO CAFÉ DO VALE DO IVAÍ </vt:lpstr>
      <vt:lpstr>PROJETO MULHERES DO CAFÉ DO VALE DO IVAÍ </vt:lpstr>
      <vt:lpstr>PROJETO MULHERES DO CAFÉ DO VALE DO IVAÍ </vt:lpstr>
      <vt:lpstr>LEVANTAMENTO </vt:lpstr>
      <vt:lpstr>PROGRAMA TERRA BRASIL 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DESENVOLIVIDA PELA SECRETEARIA MUNICIPAL DA AGRICULTURA DE GRANDES RIOS  NO ANO 2021</dc:title>
  <dc:creator>Marcos</dc:creator>
  <cp:lastModifiedBy>Contabilidade</cp:lastModifiedBy>
  <cp:revision>95</cp:revision>
  <dcterms:created xsi:type="dcterms:W3CDTF">2022-01-26T13:49:14Z</dcterms:created>
  <dcterms:modified xsi:type="dcterms:W3CDTF">2022-02-15T16:59:10Z</dcterms:modified>
</cp:coreProperties>
</file>